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43" autoAdjust="0"/>
  </p:normalViewPr>
  <p:slideViewPr>
    <p:cSldViewPr>
      <p:cViewPr varScale="1">
        <p:scale>
          <a:sx n="83" d="100"/>
          <a:sy n="83" d="100"/>
        </p:scale>
        <p:origin x="301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35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0F28D-D90E-4B34-8751-440CE6F02763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04083-EFFE-40F5-A1FA-1B2983A97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747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94EA1-05A2-4C8E-9F54-553DF5BB43BA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149A1-C838-44AC-9D53-D2A339CB86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26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149A1-C838-44AC-9D53-D2A339CB86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7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149A1-C838-44AC-9D53-D2A339CB86F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7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1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3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2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9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08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4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61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96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85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6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9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B212-E37B-4DB5-9F6C-FE48AA1853F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E084-7B14-45E0-8773-09BB65518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9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.poujet\Desktop\Nouveau dossier\fiche 10 multi-servic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7488" r="9362" b="8774"/>
          <a:stretch/>
        </p:blipFill>
        <p:spPr bwMode="auto">
          <a:xfrm>
            <a:off x="-99392" y="21260"/>
            <a:ext cx="6885472" cy="91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4"/>
          <p:cNvSpPr txBox="1">
            <a:spLocks/>
          </p:cNvSpPr>
          <p:nvPr/>
        </p:nvSpPr>
        <p:spPr>
          <a:xfrm>
            <a:off x="1916832" y="369503"/>
            <a:ext cx="5317292" cy="5691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  <a:latin typeface="Uchiyama" panose="04030905060B07020204" pitchFamily="82" charset="0"/>
              </a:rPr>
              <a:t>Entretien d’espaces verts</a:t>
            </a:r>
            <a:endParaRPr lang="fr-FR" dirty="0">
              <a:solidFill>
                <a:schemeClr val="bg1"/>
              </a:solidFill>
              <a:latin typeface="Uchiyama" panose="04030905060B07020204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35055" y="3254539"/>
            <a:ext cx="4223435" cy="150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Tonte de pelouses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Débroussaillage et désherbage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Taille de haies et d’arbres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Pose de clôture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Evacuation des déchets verts</a:t>
            </a:r>
            <a:endParaRPr lang="fr-F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5026" y="5148064"/>
            <a:ext cx="4054498" cy="122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Déduction fiscale pour particuliers et entreprises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Réactivité et disponibilité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Equipe mobile et autonome</a:t>
            </a:r>
            <a:endParaRPr lang="fr-FR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4664" y="4211960"/>
            <a:ext cx="286651" cy="37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804606" y="6925468"/>
            <a:ext cx="3120863" cy="122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ESAT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Montclairjoie</a:t>
            </a:r>
            <a:endParaRPr lang="fr-F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42,  rue René Cassin</a:t>
            </a: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47110 Ste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Livrade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sur Lot</a:t>
            </a: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06.95.48.10.64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Image 9" descr="Résultat de recherche d'images pour &quot;pictogramme espace vert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7258371"/>
            <a:ext cx="1887774" cy="1786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ZoneTexte 1"/>
          <p:cNvSpPr txBox="1"/>
          <p:nvPr/>
        </p:nvSpPr>
        <p:spPr>
          <a:xfrm>
            <a:off x="2093736" y="8851109"/>
            <a:ext cx="426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Ne pas jeter sur la voie publique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12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.poujet\Desktop\Nouveau dossier\fiche 10 multi-servic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7488" r="9362" b="8774"/>
          <a:stretch/>
        </p:blipFill>
        <p:spPr bwMode="auto">
          <a:xfrm>
            <a:off x="-99392" y="21260"/>
            <a:ext cx="6885472" cy="91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4"/>
          <p:cNvSpPr txBox="1">
            <a:spLocks/>
          </p:cNvSpPr>
          <p:nvPr/>
        </p:nvSpPr>
        <p:spPr>
          <a:xfrm>
            <a:off x="1916832" y="369503"/>
            <a:ext cx="5317292" cy="5691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  <a:latin typeface="Uchiyama" panose="04030905060B07020204" pitchFamily="82" charset="0"/>
              </a:rPr>
              <a:t>Entretien d’espaces verts</a:t>
            </a:r>
            <a:endParaRPr lang="fr-FR" dirty="0">
              <a:solidFill>
                <a:schemeClr val="bg1"/>
              </a:solidFill>
              <a:latin typeface="Uchiyama" panose="04030905060B07020204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35055" y="3254539"/>
            <a:ext cx="4223435" cy="150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Tonte de pelouses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Débroussaillage et désherbage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Taille de haies et d’arbres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Pose de clôture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Evacuation des déchets verts</a:t>
            </a:r>
            <a:endParaRPr lang="fr-F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5026" y="5148064"/>
            <a:ext cx="4054498" cy="122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Déduction fiscale pour particuliers et entreprises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Réactivité et disponibilité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</a:rPr>
              <a:t>Equipe mobile et autonome</a:t>
            </a:r>
            <a:endParaRPr lang="fr-FR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04606" y="6925468"/>
            <a:ext cx="3120863" cy="122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ESAT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Montclairjoie</a:t>
            </a:r>
            <a:endParaRPr lang="fr-F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42,  rue René Cassin</a:t>
            </a: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47110 Ste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Livrade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sur Lot</a:t>
            </a:r>
          </a:p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06.95.48.10.64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Image 9" descr="Résultat de recherche d'images pour &quot;pictogramme espace vert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7258371"/>
            <a:ext cx="1887774" cy="1786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ZoneTexte 1"/>
          <p:cNvSpPr txBox="1"/>
          <p:nvPr/>
        </p:nvSpPr>
        <p:spPr>
          <a:xfrm>
            <a:off x="2093736" y="8851109"/>
            <a:ext cx="426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Ne pas jeter sur la voie publique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04664" y="42119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Office PowerPoint</Application>
  <PresentationFormat>Affichage à l'écran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Uchiyama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Poujet</dc:creator>
  <cp:lastModifiedBy>c.poulin</cp:lastModifiedBy>
  <cp:revision>9</cp:revision>
  <cp:lastPrinted>2018-03-29T11:37:26Z</cp:lastPrinted>
  <dcterms:created xsi:type="dcterms:W3CDTF">2017-12-18T14:49:52Z</dcterms:created>
  <dcterms:modified xsi:type="dcterms:W3CDTF">2018-03-29T11:39:22Z</dcterms:modified>
</cp:coreProperties>
</file>